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6" r:id="rId3"/>
    <p:sldId id="261" r:id="rId4"/>
    <p:sldId id="260" r:id="rId5"/>
    <p:sldId id="257" r:id="rId6"/>
    <p:sldId id="262" r:id="rId7"/>
    <p:sldId id="263" r:id="rId8"/>
    <p:sldId id="258" r:id="rId9"/>
    <p:sldId id="265" r:id="rId10"/>
    <p:sldId id="264" r:id="rId11"/>
    <p:sldId id="267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26" name="日期版面配置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8" name="頁尾版面配置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2025/2/14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Lesson 3</a:t>
            </a:r>
            <a:br>
              <a:rPr lang="en-US" altLang="zh-TW" dirty="0"/>
            </a:br>
            <a:r>
              <a:rPr lang="zh-TW" altLang="en-US" dirty="0"/>
              <a:t>專案種類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Horazon</a:t>
            </a:r>
          </a:p>
          <a:p>
            <a:r>
              <a:rPr lang="zh-TW" altLang="en-US" b="0" i="0" dirty="0">
                <a:solidFill>
                  <a:srgbClr val="003399"/>
                </a:solidFill>
                <a:effectLst/>
                <a:latin typeface="Times New Roman" panose="02020603050405020304" pitchFamily="18" charset="0"/>
              </a:rPr>
              <a:t>遊戲程式設計</a:t>
            </a:r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等角</a:t>
            </a:r>
            <a:r>
              <a:rPr lang="en-US" altLang="zh-TW" dirty="0"/>
              <a:t>2D Isometric 2D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8" name="Picture 4" descr="Age of Empires II: Definitive Edition | Xbox">
            <a:extLst>
              <a:ext uri="{FF2B5EF4-FFF2-40B4-BE49-F238E27FC236}">
                <a16:creationId xmlns:a16="http://schemas.microsoft.com/office/drawing/2014/main" id="{3306C86F-3C02-2115-14BD-62B5FB91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6" y="2209799"/>
            <a:ext cx="4863758" cy="2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sign paradigm for 2D illustrated isometric games? - Unity Engine - Unity  Discussions">
            <a:extLst>
              <a:ext uri="{FF2B5EF4-FFF2-40B4-BE49-F238E27FC236}">
                <a16:creationId xmlns:a16="http://schemas.microsoft.com/office/drawing/2014/main" id="{079BF10E-F676-C0E7-E5E6-839279E1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4328170"/>
            <a:ext cx="4498923" cy="25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開啟專案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62492"/>
            <a:ext cx="8215370" cy="462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橢圓 4"/>
          <p:cNvSpPr/>
          <p:nvPr/>
        </p:nvSpPr>
        <p:spPr>
          <a:xfrm>
            <a:off x="2500298" y="3500438"/>
            <a:ext cx="6357982" cy="1000132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新增專案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85992"/>
            <a:ext cx="8229600" cy="4288544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1000108"/>
            <a:ext cx="31432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1" y="2216129"/>
            <a:ext cx="8286808" cy="4641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橢圓 5"/>
          <p:cNvSpPr/>
          <p:nvPr/>
        </p:nvSpPr>
        <p:spPr>
          <a:xfrm>
            <a:off x="6715140" y="928670"/>
            <a:ext cx="1428760" cy="1000132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種類分法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3D / 2D</a:t>
            </a:r>
          </a:p>
          <a:p>
            <a:r>
              <a:rPr lang="zh-TW" altLang="en-US" dirty="0"/>
              <a:t>平台 </a:t>
            </a:r>
            <a:r>
              <a:rPr lang="en-US" altLang="zh-TW" dirty="0"/>
              <a:t>(PC/</a:t>
            </a:r>
            <a:r>
              <a:rPr lang="zh-TW" altLang="en-US" dirty="0"/>
              <a:t>手機</a:t>
            </a:r>
            <a:r>
              <a:rPr lang="en-US" altLang="zh-TW" dirty="0"/>
              <a:t>/VR)</a:t>
            </a:r>
          </a:p>
          <a:p>
            <a:endParaRPr lang="en-US" altLang="zh-TW" dirty="0"/>
          </a:p>
          <a:p>
            <a:r>
              <a:rPr lang="zh-TW" altLang="en-US" dirty="0"/>
              <a:t>其他需求</a:t>
            </a:r>
            <a:endParaRPr lang="en-US" altLang="zh-TW" dirty="0"/>
          </a:p>
          <a:p>
            <a:r>
              <a:rPr lang="zh-TW" altLang="en-US" dirty="0"/>
              <a:t>官方範本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全</a:t>
            </a:r>
            <a:r>
              <a:rPr lang="en-US" altLang="zh-TW" dirty="0"/>
              <a:t>3D (</a:t>
            </a:r>
            <a:r>
              <a:rPr lang="en-US" dirty="0"/>
              <a:t>Perspective </a:t>
            </a:r>
            <a:r>
              <a:rPr lang="en-US" altLang="zh-TW" dirty="0"/>
              <a:t>3D</a:t>
            </a:r>
            <a:r>
              <a:rPr lang="zh-TW" altLang="en-US" dirty="0"/>
              <a:t>、透視</a:t>
            </a:r>
            <a:r>
              <a:rPr lang="en-US" altLang="zh-TW" dirty="0"/>
              <a:t>3D)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6" name="Picture 4" descr="A beginner's guide to Elden Ring: what it is and why you should play it |  Role playing games | The Guardia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3117"/>
            <a:ext cx="4643469" cy="2786082"/>
          </a:xfrm>
          <a:prstGeom prst="rect">
            <a:avLst/>
          </a:prstGeom>
          <a:noFill/>
        </p:spPr>
      </p:pic>
      <p:pic>
        <p:nvPicPr>
          <p:cNvPr id="3074" name="Picture 2" descr="Apex Legends (2021) - Gameplay (PC UHD) [4K60FPS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4205882"/>
            <a:ext cx="4714876" cy="26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正交</a:t>
            </a:r>
            <a:r>
              <a:rPr lang="en-US" altLang="zh-TW" dirty="0"/>
              <a:t>3D (Orthographic, Isometric)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052" name="AutoShape 4" descr="How to Screenshot in League of Legends? (Easy Guide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054" name="AutoShape 6" descr="How to Screenshot in League of Legends? (Easy Guide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056" name="AutoShape 8" descr="How to Screenshot in League of Legends? (Easy Guide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8" name="Picture 10" descr="Screenshot of League of Legends. LoL affords a variety of ways for... | 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580" y="2218892"/>
            <a:ext cx="4827252" cy="2714620"/>
          </a:xfrm>
          <a:prstGeom prst="rect">
            <a:avLst/>
          </a:prstGeom>
          <a:noFill/>
        </p:spPr>
      </p:pic>
      <p:sp>
        <p:nvSpPr>
          <p:cNvPr id="2060" name="AutoShape 12" descr="Clash of Clans × Superce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062" name="AutoShape 14" descr="Clash of Clans × Superce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4" name="Picture 2" descr="Path of Exile 2 First Impressions: Pound of Flesh - FullCleared">
            <a:extLst>
              <a:ext uri="{FF2B5EF4-FFF2-40B4-BE49-F238E27FC236}">
                <a16:creationId xmlns:a16="http://schemas.microsoft.com/office/drawing/2014/main" id="{53F94019-00D5-4F27-2DC9-EF6C7730B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924019"/>
            <a:ext cx="5220072" cy="293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3D</a:t>
            </a:r>
            <a:r>
              <a:rPr lang="zh-TW" altLang="en-US" dirty="0"/>
              <a:t>畫面的</a:t>
            </a:r>
            <a:r>
              <a:rPr lang="en-US" altLang="zh-TW" dirty="0"/>
              <a:t>2D(</a:t>
            </a:r>
            <a:r>
              <a:rPr lang="zh-TW" altLang="en-US" dirty="0"/>
              <a:t>移動</a:t>
            </a:r>
            <a:r>
              <a:rPr lang="en-US" altLang="zh-TW" dirty="0"/>
              <a:t>)</a:t>
            </a:r>
            <a:r>
              <a:rPr lang="zh-TW" altLang="en-US" dirty="0"/>
              <a:t>遊戲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 descr="波斯王子：失落王冠》| Ubisof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908" y="3929066"/>
            <a:ext cx="5206993" cy="2928934"/>
          </a:xfrm>
          <a:prstGeom prst="rect">
            <a:avLst/>
          </a:prstGeom>
          <a:noFill/>
        </p:spPr>
      </p:pic>
      <p:pic>
        <p:nvPicPr>
          <p:cNvPr id="18436" name="Picture 4" descr="教學各式各樣模式| 任天堂明星大亂鬥特別版| 任天堂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49" y="2071678"/>
            <a:ext cx="4952951" cy="27860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混和式</a:t>
            </a:r>
            <a:r>
              <a:rPr lang="en-US" altLang="zh-TW" dirty="0"/>
              <a:t>3D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458" name="Picture 2" descr="八方旅人 / 歧路旅人 1-2 - 商人第一章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071678"/>
            <a:ext cx="5459268" cy="3071834"/>
          </a:xfrm>
          <a:prstGeom prst="rect">
            <a:avLst/>
          </a:prstGeom>
          <a:noFill/>
        </p:spPr>
      </p:pic>
      <p:pic>
        <p:nvPicPr>
          <p:cNvPr id="19460" name="Picture 4" descr="Official Ragnarok Online by Gravity Game H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1044" y="4252924"/>
            <a:ext cx="4322956" cy="2605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透視</a:t>
            </a:r>
            <a:r>
              <a:rPr lang="en-US" altLang="zh-TW" dirty="0"/>
              <a:t>2D (</a:t>
            </a:r>
            <a:r>
              <a:rPr lang="en-US" dirty="0"/>
              <a:t>Perspective 2D)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2052" name="Picture 4" descr="A 2D side-on game demo made with Un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90985"/>
            <a:ext cx="5085614" cy="2867015"/>
          </a:xfrm>
          <a:prstGeom prst="rect">
            <a:avLst/>
          </a:prstGeom>
          <a:noFill/>
        </p:spPr>
      </p:pic>
      <p:pic>
        <p:nvPicPr>
          <p:cNvPr id="2050" name="Picture 2" descr="https://shared.fastly.steamstatic.com/store_item_assets/steam/apps/1313140/ss_f4ca3fd0416c3f41c57bc3809bb45f8f20e684ec.1920x1080.jpg?t=17295151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2214554"/>
            <a:ext cx="4929190" cy="27726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純</a:t>
            </a:r>
            <a:r>
              <a:rPr lang="en-US" altLang="zh-TW" dirty="0"/>
              <a:t>2D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azzling 2D games made with Unity - Unite Copenhage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4" y="3071809"/>
            <a:ext cx="4714876" cy="2652119"/>
          </a:xfrm>
          <a:prstGeom prst="rect">
            <a:avLst/>
          </a:prstGeom>
          <a:noFill/>
        </p:spPr>
      </p:pic>
      <p:pic>
        <p:nvPicPr>
          <p:cNvPr id="3076" name="Picture 4" descr="A top-down 2D game demo made with Uni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43116"/>
            <a:ext cx="4352254" cy="4357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會">
  <a:themeElements>
    <a:clrScheme name="自訂 2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53548A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95</TotalTime>
  <Words>69</Words>
  <Application>Microsoft Office PowerPoint</Application>
  <PresentationFormat>如螢幕大小 (4:3)</PresentationFormat>
  <Paragraphs>19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Arial</vt:lpstr>
      <vt:lpstr>Georgia</vt:lpstr>
      <vt:lpstr>Times New Roman</vt:lpstr>
      <vt:lpstr>Wingdings 2</vt:lpstr>
      <vt:lpstr>都會</vt:lpstr>
      <vt:lpstr>Lesson 3 專案種類</vt:lpstr>
      <vt:lpstr>新增專案</vt:lpstr>
      <vt:lpstr>種類分法</vt:lpstr>
      <vt:lpstr>全3D (Perspective 3D、透視3D)</vt:lpstr>
      <vt:lpstr>正交3D (Orthographic, Isometric)</vt:lpstr>
      <vt:lpstr>3D畫面的2D(移動)遊戲</vt:lpstr>
      <vt:lpstr>混和式3D</vt:lpstr>
      <vt:lpstr>透視2D (Perspective 2D)</vt:lpstr>
      <vt:lpstr>純2D</vt:lpstr>
      <vt:lpstr>等角2D Isometric 2D</vt:lpstr>
      <vt:lpstr>開啟專案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 遊戲引擎概論</dc:title>
  <dc:creator>user</dc:creator>
  <cp:lastModifiedBy>horazon</cp:lastModifiedBy>
  <cp:revision>22</cp:revision>
  <dcterms:created xsi:type="dcterms:W3CDTF">2024-11-18T05:57:07Z</dcterms:created>
  <dcterms:modified xsi:type="dcterms:W3CDTF">2025-02-14T01:36:45Z</dcterms:modified>
</cp:coreProperties>
</file>